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58" r:id="rId5"/>
    <p:sldId id="259" r:id="rId6"/>
    <p:sldId id="267" r:id="rId7"/>
    <p:sldId id="266" r:id="rId8"/>
    <p:sldId id="260" r:id="rId9"/>
    <p:sldId id="268" r:id="rId10"/>
    <p:sldId id="269" r:id="rId11"/>
    <p:sldId id="262" r:id="rId12"/>
    <p:sldId id="270" r:id="rId13"/>
    <p:sldId id="271" r:id="rId14"/>
    <p:sldId id="272" r:id="rId15"/>
    <p:sldId id="273" r:id="rId16"/>
    <p:sldId id="274" r:id="rId17"/>
    <p:sldId id="264" r:id="rId18"/>
    <p:sldId id="275" r:id="rId19"/>
    <p:sldId id="276" r:id="rId20"/>
    <p:sldId id="277" r:id="rId21"/>
    <p:sldId id="278" r:id="rId2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10/04/2021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10/04/2021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10/04/2021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10/04/2021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10/04/2021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10/04/2021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10/04/2021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10/04/2021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10/04/2021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10/04/2021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10/04/2021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10/04/2021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 dirty="0">
                <a:solidFill>
                  <a:srgbClr val="FFFFFF"/>
                </a:solidFill>
              </a:rPr>
              <a:t>MHW2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Ivan Scandura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O46001462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11/04/2021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88" y="1250994"/>
            <a:ext cx="3794440" cy="3387497"/>
          </a:xfrm>
        </p:spPr>
        <p:txBody>
          <a:bodyPr anchor="b">
            <a:normAutofit/>
          </a:bodyPr>
          <a:lstStyle/>
          <a:p>
            <a:pPr algn="ctr"/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Funzione 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Nascondi Dettagli</a:t>
            </a:r>
            <a:br>
              <a:rPr lang="it-IT" sz="4000" dirty="0">
                <a:solidFill>
                  <a:srgbClr val="FFFFFF"/>
                </a:solidFill>
              </a:rPr>
            </a:br>
            <a:endParaRPr lang="it-IT" sz="4000" dirty="0">
              <a:solidFill>
                <a:srgbClr val="FFFFFF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7E67102-858E-4195-AE7F-6060E4A67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158" y="4758431"/>
            <a:ext cx="5662019" cy="210970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BDA8B8A-C42B-4EE7-B7DB-CF3F24FD0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579" y="500422"/>
            <a:ext cx="3450805" cy="390220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D5C0EC4-40A6-45AC-9874-784995811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3384" y="500422"/>
            <a:ext cx="3450805" cy="322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14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it-IT" sz="4000" dirty="0">
                <a:solidFill>
                  <a:srgbClr val="FFFFFF"/>
                </a:solidFill>
              </a:rPr>
              <a:t>Sezione Preferiti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B1AC4C8-2AB0-42FA-A9F7-4FEA4D85B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76" y="-10142"/>
            <a:ext cx="3910658" cy="686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88" y="1250994"/>
            <a:ext cx="3794440" cy="3387497"/>
          </a:xfrm>
        </p:spPr>
        <p:txBody>
          <a:bodyPr anchor="b">
            <a:normAutofit/>
          </a:bodyPr>
          <a:lstStyle/>
          <a:p>
            <a:pPr algn="ctr"/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Funzione 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Aggiungi Preferiti</a:t>
            </a:r>
            <a:br>
              <a:rPr lang="it-IT" sz="4000" dirty="0">
                <a:solidFill>
                  <a:srgbClr val="FFFFFF"/>
                </a:solidFill>
              </a:rPr>
            </a:br>
            <a:endParaRPr lang="it-IT" sz="4000" dirty="0">
              <a:solidFill>
                <a:srgbClr val="FFFFFF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4C7FF78-47FA-4282-8739-2B909D768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16" y="511388"/>
            <a:ext cx="8151136" cy="292924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0C82F2B-79AE-4350-A0FA-8D4009274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376" y="3722467"/>
            <a:ext cx="6008018" cy="284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927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88" y="1250994"/>
            <a:ext cx="3794440" cy="3387497"/>
          </a:xfrm>
        </p:spPr>
        <p:txBody>
          <a:bodyPr anchor="b">
            <a:normAutofit/>
          </a:bodyPr>
          <a:lstStyle/>
          <a:p>
            <a:pPr algn="ctr"/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Funzione 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Aggiungi Preferiti</a:t>
            </a:r>
            <a:br>
              <a:rPr lang="it-IT" sz="4000" dirty="0">
                <a:solidFill>
                  <a:srgbClr val="FFFFFF"/>
                </a:solidFill>
              </a:rPr>
            </a:br>
            <a:endParaRPr lang="it-IT" sz="4000" dirty="0">
              <a:solidFill>
                <a:srgbClr val="FFFFFF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F79E63B-021C-497F-ACFC-7D2C7480F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011" y="-10143"/>
            <a:ext cx="6728815" cy="686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29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88" y="1250994"/>
            <a:ext cx="3794440" cy="3387497"/>
          </a:xfrm>
        </p:spPr>
        <p:txBody>
          <a:bodyPr anchor="b">
            <a:normAutofit/>
          </a:bodyPr>
          <a:lstStyle/>
          <a:p>
            <a:pPr algn="ctr"/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Funzione 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Rimuovi Preferiti</a:t>
            </a:r>
            <a:br>
              <a:rPr lang="it-IT" sz="4000" dirty="0">
                <a:solidFill>
                  <a:srgbClr val="FFFFFF"/>
                </a:solidFill>
              </a:rPr>
            </a:br>
            <a:endParaRPr lang="it-IT" sz="4000" dirty="0">
              <a:solidFill>
                <a:srgbClr val="FFFFFF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C169029-8D80-47AC-A4B5-DC47DF8E2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512" y="-1"/>
            <a:ext cx="4615312" cy="218928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365357F-E07B-4450-B860-50F1991FB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816" y="2298518"/>
            <a:ext cx="8151126" cy="299578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69CF28B-1D67-4B4A-956C-F025F6D14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299" y="5349083"/>
            <a:ext cx="4717737" cy="150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643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88" y="1250994"/>
            <a:ext cx="3794440" cy="3387497"/>
          </a:xfrm>
        </p:spPr>
        <p:txBody>
          <a:bodyPr anchor="b">
            <a:normAutofit/>
          </a:bodyPr>
          <a:lstStyle/>
          <a:p>
            <a:pPr algn="ctr"/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Funzione 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Ricerca</a:t>
            </a:r>
            <a:br>
              <a:rPr lang="it-IT" sz="4000" dirty="0">
                <a:solidFill>
                  <a:srgbClr val="FFFFFF"/>
                </a:solidFill>
              </a:rPr>
            </a:br>
            <a:endParaRPr lang="it-IT" sz="4000" dirty="0">
              <a:solidFill>
                <a:srgbClr val="FFFFFF"/>
              </a:solidFill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EB9E1B4-23C8-40B9-84DA-B58F50971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302" y="1332532"/>
            <a:ext cx="8152698" cy="421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48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88" y="1250994"/>
            <a:ext cx="3794440" cy="3387497"/>
          </a:xfrm>
        </p:spPr>
        <p:txBody>
          <a:bodyPr anchor="b">
            <a:normAutofit/>
          </a:bodyPr>
          <a:lstStyle/>
          <a:p>
            <a:pPr algn="ctr"/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Funzione 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Ricerca</a:t>
            </a:r>
            <a:br>
              <a:rPr lang="it-IT" sz="4000" dirty="0">
                <a:solidFill>
                  <a:srgbClr val="FFFFFF"/>
                </a:solidFill>
              </a:rPr>
            </a:br>
            <a:endParaRPr lang="it-IT" sz="4000" dirty="0">
              <a:solidFill>
                <a:srgbClr val="FFFFFF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ED18974-0742-4229-AA30-BF6D651D5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16" y="728824"/>
            <a:ext cx="8151136" cy="542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99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7" y="511387"/>
            <a:ext cx="4037835" cy="3462965"/>
          </a:xfrm>
        </p:spPr>
        <p:txBody>
          <a:bodyPr anchor="b">
            <a:normAutofit/>
          </a:bodyPr>
          <a:lstStyle/>
          <a:p>
            <a:pPr algn="ctr"/>
            <a:r>
              <a:rPr lang="it-IT" sz="4000" dirty="0">
                <a:solidFill>
                  <a:srgbClr val="FFFFFF"/>
                </a:solidFill>
              </a:rPr>
              <a:t>CSS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Mini-Homework 2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14A58A7-DA53-444A-A793-A2A13B135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378" y="-10138"/>
            <a:ext cx="73439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7" y="511387"/>
            <a:ext cx="4037835" cy="3462965"/>
          </a:xfrm>
        </p:spPr>
        <p:txBody>
          <a:bodyPr anchor="b">
            <a:normAutofit/>
          </a:bodyPr>
          <a:lstStyle/>
          <a:p>
            <a:pPr algn="ctr"/>
            <a:r>
              <a:rPr lang="it-IT" sz="4000" dirty="0">
                <a:solidFill>
                  <a:srgbClr val="FFFFFF"/>
                </a:solidFill>
              </a:rPr>
              <a:t>CSS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Mini-Homework 2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1B9C2C2-A961-4822-BF11-CD3ADE879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189" y="-10142"/>
            <a:ext cx="75943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90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7" y="511387"/>
            <a:ext cx="4037835" cy="3462965"/>
          </a:xfrm>
        </p:spPr>
        <p:txBody>
          <a:bodyPr anchor="b">
            <a:normAutofit/>
          </a:bodyPr>
          <a:lstStyle/>
          <a:p>
            <a:pPr algn="ctr"/>
            <a:r>
              <a:rPr lang="it-IT" sz="4000" dirty="0">
                <a:solidFill>
                  <a:srgbClr val="FFFFFF"/>
                </a:solidFill>
              </a:rPr>
              <a:t>Mobile/Tablet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AB439685-068B-43D3-A99A-AB961573A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788" y="94356"/>
            <a:ext cx="8157212" cy="668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87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25" y="489329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it-IT" sz="4000" dirty="0">
                <a:solidFill>
                  <a:srgbClr val="FFFFFF"/>
                </a:solidFill>
              </a:rPr>
              <a:t>Descrizione 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Funzioni JavaScript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lvl="1"/>
            <a:r>
              <a:rPr lang="it-IT" sz="2000" dirty="0"/>
              <a:t>In questo mini-homework ho implementato 3 funzioni JavaScript principali: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000" dirty="0"/>
              <a:t>Funzione per gestire la visualizzazione o meno della  descrizione del ristorante, in cui si visualizzano il numero di telefono e l’indirizzo, tramite un EventListener sulla scritta ‘’Clicca per più dettagli’’ e ‘’Meno dettagli’’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000" dirty="0"/>
              <a:t>Funzione per gestire l’aggiunta o la rimozione di un determinato ristorante nella barra dei preferiti, tramite un eventListener sull’immagine stella.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000" dirty="0"/>
              <a:t>Funzione per gestire la ricerca di uno o più ristoranti tramite un eventListener sulla barra di ricerca.</a:t>
            </a:r>
          </a:p>
          <a:p>
            <a:pPr lvl="1"/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7" y="511387"/>
            <a:ext cx="4037835" cy="3462965"/>
          </a:xfrm>
        </p:spPr>
        <p:txBody>
          <a:bodyPr anchor="b">
            <a:normAutofit/>
          </a:bodyPr>
          <a:lstStyle/>
          <a:p>
            <a:pPr algn="ctr"/>
            <a:br>
              <a:rPr lang="it-IT" sz="4000" dirty="0">
                <a:solidFill>
                  <a:srgbClr val="FFFFFF"/>
                </a:solidFill>
              </a:rPr>
            </a:b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CSS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Mobile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94F0FA7-D643-4ECC-8282-AE942D652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536" y="-10142"/>
            <a:ext cx="5433621" cy="686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418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7" y="511387"/>
            <a:ext cx="4037835" cy="3462965"/>
          </a:xfrm>
        </p:spPr>
        <p:txBody>
          <a:bodyPr anchor="b">
            <a:normAutofit/>
          </a:bodyPr>
          <a:lstStyle/>
          <a:p>
            <a:pPr algn="ctr"/>
            <a:br>
              <a:rPr lang="it-IT" sz="4000" dirty="0">
                <a:solidFill>
                  <a:srgbClr val="FFFFFF"/>
                </a:solidFill>
              </a:rPr>
            </a:b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CSS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Tablet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6EADBE7-6DF1-44B9-8FB7-3F7EB9B63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151" y="-10142"/>
            <a:ext cx="7662391" cy="687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982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25" y="489329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it-IT" sz="4000" dirty="0">
                <a:solidFill>
                  <a:srgbClr val="FFFFFF"/>
                </a:solidFill>
              </a:rPr>
              <a:t>Collegamento Homepage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356108B-11AD-413A-AC98-0C1B6C3C4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1861" y="1817112"/>
            <a:ext cx="8157091" cy="3203496"/>
          </a:xfrm>
        </p:spPr>
      </p:pic>
    </p:spTree>
    <p:extLst>
      <p:ext uri="{BB962C8B-B14F-4D97-AF65-F5344CB8AC3E}">
        <p14:creationId xmlns:p14="http://schemas.microsoft.com/office/powerpoint/2010/main" val="4090553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it-IT" sz="4000" dirty="0">
                <a:solidFill>
                  <a:srgbClr val="FFFFFF"/>
                </a:solidFill>
              </a:rPr>
              <a:t>Layout complessivo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448E518-9B1B-4278-A661-DAE944A9E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313" y="-10142"/>
            <a:ext cx="6348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it-IT" sz="4000" dirty="0">
                <a:solidFill>
                  <a:srgbClr val="FFFFFF"/>
                </a:solidFill>
              </a:rPr>
              <a:t>HTML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9C1B79B-FFEC-49D3-AA53-7C5794738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259" y="425799"/>
            <a:ext cx="8153741" cy="602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it-IT" sz="4000" dirty="0">
                <a:solidFill>
                  <a:srgbClr val="FFFFFF"/>
                </a:solidFill>
              </a:rPr>
              <a:t>Struttura Contenuti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EBE98D9-3A8D-4CA6-B6E3-6E3EEDB16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695" y="-10142"/>
            <a:ext cx="7528092" cy="686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994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it-IT" sz="4000" dirty="0">
                <a:solidFill>
                  <a:srgbClr val="FFFFFF"/>
                </a:solidFill>
              </a:rPr>
              <a:t>Funzione JavaScript Caricamento Contenuti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40B0CED-8B44-4778-8546-A92D921B6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907" y="0"/>
            <a:ext cx="6250489" cy="685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72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88" y="1250994"/>
            <a:ext cx="3794440" cy="3387497"/>
          </a:xfrm>
        </p:spPr>
        <p:txBody>
          <a:bodyPr anchor="b">
            <a:normAutofit/>
          </a:bodyPr>
          <a:lstStyle/>
          <a:p>
            <a:pPr algn="ctr"/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Mostra/Nascondi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Dettagli</a:t>
            </a:r>
            <a:br>
              <a:rPr lang="it-IT" sz="4000" dirty="0">
                <a:solidFill>
                  <a:srgbClr val="FFFFFF"/>
                </a:solidFill>
              </a:rPr>
            </a:br>
            <a:endParaRPr lang="it-IT" sz="4000" dirty="0">
              <a:solidFill>
                <a:srgbClr val="FFFFFF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2962F36-441C-4E37-B9FF-3739EEC8B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288" y="-10142"/>
            <a:ext cx="57777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88" y="1250994"/>
            <a:ext cx="3794440" cy="3387497"/>
          </a:xfrm>
        </p:spPr>
        <p:txBody>
          <a:bodyPr anchor="b">
            <a:normAutofit/>
          </a:bodyPr>
          <a:lstStyle/>
          <a:p>
            <a:pPr algn="ctr"/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Funzione 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Mostra Dettagli</a:t>
            </a:r>
            <a:br>
              <a:rPr lang="it-IT" sz="4000" dirty="0">
                <a:solidFill>
                  <a:srgbClr val="FFFFFF"/>
                </a:solidFill>
              </a:rPr>
            </a:br>
            <a:endParaRPr lang="it-IT" sz="4000" dirty="0">
              <a:solidFill>
                <a:srgbClr val="FFFFFF"/>
              </a:solidFill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07CAA71-7B6D-4467-BA33-D8994D15C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824" y="4749351"/>
            <a:ext cx="5626687" cy="2098511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5D16BF6E-10A0-4758-BA80-4DCDF7A5A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151" y="461423"/>
            <a:ext cx="3695234" cy="3826505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3B270FCF-715F-4331-9A8A-6A5061BC1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3385" y="461422"/>
            <a:ext cx="3709665" cy="382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032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1196</TotalTime>
  <Words>179</Words>
  <Application>Microsoft Office PowerPoint</Application>
  <PresentationFormat>Widescreen</PresentationFormat>
  <Paragraphs>28</Paragraphs>
  <Slides>21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Office Theme</vt:lpstr>
      <vt:lpstr>MHW2</vt:lpstr>
      <vt:lpstr>Descrizione  Funzioni JavaScript</vt:lpstr>
      <vt:lpstr>Collegamento Homepage</vt:lpstr>
      <vt:lpstr>Layout complessivo</vt:lpstr>
      <vt:lpstr>HTML</vt:lpstr>
      <vt:lpstr>Struttura Contenuti</vt:lpstr>
      <vt:lpstr>Funzione JavaScript Caricamento Contenuti</vt:lpstr>
      <vt:lpstr> Mostra/Nascondi Dettagli </vt:lpstr>
      <vt:lpstr> Funzione  Mostra Dettagli </vt:lpstr>
      <vt:lpstr> Funzione  Nascondi Dettagli </vt:lpstr>
      <vt:lpstr>Sezione Preferiti</vt:lpstr>
      <vt:lpstr> Funzione  Aggiungi Preferiti </vt:lpstr>
      <vt:lpstr> Funzione  Aggiungi Preferiti </vt:lpstr>
      <vt:lpstr> Funzione  Rimuovi Preferiti </vt:lpstr>
      <vt:lpstr> Funzione  Ricerca </vt:lpstr>
      <vt:lpstr> Funzione  Ricerca </vt:lpstr>
      <vt:lpstr>CSS Mini-Homework 2</vt:lpstr>
      <vt:lpstr>CSS Mini-Homework 2</vt:lpstr>
      <vt:lpstr>Mobile/Tablet</vt:lpstr>
      <vt:lpstr>  CSS Mobile</vt:lpstr>
      <vt:lpstr>  CSS Tablet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Ivan Scandura</cp:lastModifiedBy>
  <cp:revision>30</cp:revision>
  <dcterms:created xsi:type="dcterms:W3CDTF">2021-03-24T16:57:46Z</dcterms:created>
  <dcterms:modified xsi:type="dcterms:W3CDTF">2021-04-11T10:20:49Z</dcterms:modified>
</cp:coreProperties>
</file>